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hyperlink" Target="https://github.com/yermilov/spock-tal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599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152"/>
          <p:cNvGrpSpPr/>
          <p:nvPr/>
        </p:nvGrpSpPr>
        <p:grpSpPr>
          <a:xfrm>
            <a:off x="0" y="-46824"/>
            <a:ext cx="9144000" cy="5230424"/>
            <a:chOff x="0" y="-46825"/>
            <a:chExt cx="9144000" cy="5143500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Shape 154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type="title"/>
          </p:nvPr>
        </p:nvSpPr>
        <p:spPr>
          <a:xfrm>
            <a:off x="311700" y="2109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429150"/>
            <a:ext cx="3739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1240625" y="221425"/>
            <a:ext cx="1568699" cy="57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2009937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4221200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684350" y="11097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461400" y="1663562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67925" y="3900625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35450" y="2249387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333425" y="2997300"/>
            <a:ext cx="15686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3514025"/>
            <a:ext cx="5857199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435450" y="3169900"/>
            <a:ext cx="1280999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2240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3999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4759575" y="311225"/>
            <a:ext cx="3774899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7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399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91950" y="1627350"/>
            <a:ext cx="8520599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3999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311700" y="4517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42708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0"/>
            <a:ext cx="8520599" cy="1017599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16" name="Shape 116"/>
          <p:cNvSpPr/>
          <p:nvPr/>
        </p:nvSpPr>
        <p:spPr>
          <a:xfrm>
            <a:off x="1090225" y="4354250"/>
            <a:ext cx="2340900" cy="75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386375" y="916350"/>
            <a:ext cx="255599" cy="32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Shape 124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1" name="Shape 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